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Fazer e responder perguntas curtas com be e construir negativas com not.</a:t>
            </a:r>
          </a:p>
          <a:p>
            <a:r>
              <a:t>Pré-requisitos: Aula 1: pronomes pessoais e am/is/are.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Ben: Are you tired, Mia?</a:t>
            </a:r>
          </a:p>
          <a:p>
            <a:r>
              <a:t>Mia: No, I am not. I am happy.</a:t>
            </a:r>
          </a:p>
          <a:p>
            <a:r>
              <a:t>Mia: Is Leo ready?</a:t>
            </a:r>
          </a:p>
          <a:p>
            <a:r>
              <a:t>Ben: Yes, he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Para negar, coloque not depois de am/is/are: I am not tired.</a:t>
            </a:r>
          </a:p>
          <a:p>
            <a:r>
              <a:t>Para perguntar, coloque am/is/are antes do sujeito: Are you happy?</a:t>
            </a:r>
          </a:p>
          <a:p>
            <a:r>
              <a:t>Nas respostas curtas, use Yes, I am. / No, I am not. Não use Yes, I'm.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Para negar, coloque not depois de am/is/are: I am not tired.</a:t>
            </a:r>
          </a:p>
          <a:p>
            <a:r>
              <a:t>Para perguntar, coloque am/is/are antes do sujeito: Are you happy?</a:t>
            </a:r>
          </a:p>
          <a:p>
            <a:r>
              <a:t>Nas respostas curtas, use Yes, I am. / No, I am not. Não use Yes, I'm.</a:t>
            </a:r>
          </a:p>
          <a:p>
            <a:r>
              <a:t>Nota: Use emoções de personagens. Não obrigue a criança a expor sentimentos pessoais. Aceite formas completas; mostre isn't/aren't apenas como equivalentes se a turma já tiver segurança.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Negue: I am tired. → I am not tired.</a:t>
            </a:r>
          </a:p>
          <a:p>
            <a:r>
              <a:t>Pergunte: You are ready. → Are you ready?</a:t>
            </a:r>
          </a:p>
          <a:p>
            <a:r>
              <a:t>Responda sim: Is he happy? → Yes, he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is; Are;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Ofereça os modelos Is she...? / Yes, she is. / No, she is not. Leia antes do jogo.</a:t>
            </a:r>
          </a:p>
          <a:p>
            <a:r>
              <a:t>Extensão: Usar they em perguntas e respostas sobre duas personagens.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Is she tired?</a:t>
            </a:r>
          </a:p>
          <a:p>
            <a:r>
              <a:t>B: No, she is not. She is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Is she ready?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We are not tired. / We aren't tired.; Is she happy?; Yes, they are.; No, he is not. / No, he isn't.</a:t>
            </a:r>
          </a:p>
          <a:p>
            <a:r>
              <a:t>Exemplo de produção: She is happy. She is not sad.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Sim ou não? Vamos descobrir!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Are you happy?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Fazer e responder perguntas curtas com be e construir negativas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com not.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Are you tired, Mia?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No, I am not. I am happy.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Is Leo ready?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Yes, he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tired = cansado(a)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sad = triste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hungry = com fome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happy = feliz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ready = pronto(a)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yes / no = sim / não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She is happy. → She is not happy.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You are ready. → Are you ready?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Yes, I am. / No, I am not.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is not sad.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não está triste.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Is she hungry?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está com fome?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No, she is not.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Não, ela não está.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Negue: I am tired.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Pergunte: You are ready.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Responda sim: Is he happy?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She ___ not sad. (is / are)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___ you hungry? (Are / 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___ he ready? (Are / Is)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Detetives das emoções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Escolha um cartão de personagem e não mostre ao colega.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O colega pergunta Is he/she...? para descobrir a emoção.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Responda usando o cartão. Depois troquem os papéis.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happy | not tired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hungry | not sad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tired | not hungry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sad | not ready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Transforme em pergunta: She is ready.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o rosto de uma personagem. Escreva uma frase afirmativa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e uma negativa sobre ela.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