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Nomear objetos escolares com a/an e formar plurais regulares frequentes.</a:t>
            </a:r>
          </a:p>
          <a:p>
            <a:r>
              <a:t>Pré-requisitos: Reconhecer objetos escolares; usar frases curtas com be.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What is it?</a:t>
            </a:r>
          </a:p>
          <a:p>
            <a:r>
              <a:t>Ben: It is a book.</a:t>
            </a:r>
          </a:p>
          <a:p>
            <a:r>
              <a:t>Mia: And this?</a:t>
            </a:r>
          </a:p>
          <a:p>
            <a:r>
              <a:t>Ben: It is an eraser.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a antes de som de consoante: a book. Use an antes de som de vogal: an eraser.</a:t>
            </a:r>
          </a:p>
          <a:p>
            <a:r>
              <a:t>Para os exemplos da aula, o plural recebe -s: book → books; pen → pens.</a:t>
            </a:r>
          </a:p>
          <a:p>
            <a:r>
              <a:t>Box termina em x: box → boxes. Não coloque a/an antes de plurais.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a antes de som de consoante: a book. Use an antes de som de vogal: an eraser.</a:t>
            </a:r>
          </a:p>
          <a:p>
            <a:r>
              <a:t>Para os exemplos da aula, o plural recebe -s: book → books; pen → pens.</a:t>
            </a:r>
          </a:p>
          <a:p>
            <a:r>
              <a:t>Box termina em x: box → boxes. Não coloque a/an antes de plurais.</a:t>
            </a:r>
          </a:p>
          <a:p>
            <a:r>
              <a:t>Nota: A regra de a/an depende do som, não apenas da letra. Use os exemplos regulares da aula; plurais irregulares ficam para outra sequência. Dê significado a please e Here you are como expressões do jogo.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___ book (a / an) → a</a:t>
            </a:r>
          </a:p>
          <a:p>
            <a:r>
              <a:t>___ eraser (a / an) → an</a:t>
            </a:r>
          </a:p>
          <a:p>
            <a:r>
              <a:t>two ___ (box / boxes) → boxes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a; an; books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Mostre objetos reais. Permita copiar etiquetas e representar os números com desenhos.</a:t>
            </a:r>
          </a:p>
          <a:p>
            <a:r>
              <a:t>Extensão: Incluir brush → brushes como extensão, modelando a terminação -es.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Two books and an eraser, please.</a:t>
            </a:r>
          </a:p>
          <a:p>
            <a:r>
              <a:t>B: Two books and an eraser. Here you are!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an eraser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a; an; pencils; boxes</a:t>
            </a:r>
          </a:p>
          <a:p>
            <a:r>
              <a:t>Exemplo de produção: a book; an eraser; two pens; three boxes.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O que há na mochila?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A book, two books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Nomear objetos escolares com a/an e formar plurais regulares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frequentes.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What is it?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It is a book.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And this?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It is an eraser.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book = livro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pen = caneta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pencil = lápis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bag = mochila/bolsa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eraser = borracha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box = caixa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a + book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an + eraser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one box → two boxes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a pencil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um lápis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an eraser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uma borracha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three books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três livros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___ book (a / an)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___ eraser (a / an)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two ___ (box / boxes)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___ pen (a / an)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___ eraser (a / an)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two ___ (book / books)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Loja de objetos escolares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Escolha um cartão de pedido. O colega desenha os objetos em uma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folha.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Diga o pedido usando números e o nome dos objetos: Two books,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please.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Confiram a quantidade; troquem de papel. Não há dinheiro envolvido.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Pedido A: 2 books + 1 eraser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Pedido B: 3 pens + 1 bag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Pedido C: 2 boxes + 2 pencils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Pedido D: 1 book + 3 erasers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Escolha: a eraser / an eraser.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quatro objetos escolares. Escreva duas etiquetas no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singular com a/an e duas no plural com números.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