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Usar my, your, his e her para identificar a quem pertence um objeto.</a:t>
            </a:r>
          </a:p>
          <a:p>
            <a:r>
              <a:t>Pré-requisitos: Aulas 1 e 3: be e nomes de objetos escolares.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This is my book.</a:t>
            </a:r>
          </a:p>
          <a:p>
            <a:r>
              <a:t>Ben: This is my pencil.</a:t>
            </a:r>
          </a:p>
          <a:p>
            <a:r>
              <a:t>Mia: Leo has a red bag. His bag is red.</a:t>
            </a:r>
          </a:p>
          <a:p>
            <a:r>
              <a:t>Ben: Lia has a blue pen. Her pen is blue.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My, your, his e her vêm antes do nome do objeto: my book.</a:t>
            </a:r>
          </a:p>
          <a:p>
            <a:r>
              <a:t>His se refere a um possuidor masculino; her, a uma possuidora feminina. Não dependem do gênero do objeto em português.</a:t>
            </a:r>
          </a:p>
          <a:p>
            <a:r>
              <a:t>Para esta aula, use This is... como expressão pronta para apresentar um objeto.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My, your, his e her vêm antes do nome do objeto: my book.</a:t>
            </a:r>
          </a:p>
          <a:p>
            <a:r>
              <a:t>His se refere a um possuidor masculino; her, a uma possuidora feminina. Não dependem do gênero do objeto em português.</a:t>
            </a:r>
          </a:p>
          <a:p>
            <a:r>
              <a:t>Para esta aula, use This is... como expressão pronta para apresentar um objeto.</a:t>
            </a:r>
          </a:p>
          <a:p>
            <a:r>
              <a:t>Nota: Has aparece no diálogo somente como apoio de contexto; traduza a frase se necessário e não cobre sua conjugação. Os cartões fornecem todos os dados para evitar respostas ambíguas.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Eu: This is ___ book. → my</a:t>
            </a:r>
          </a:p>
          <a:p>
            <a:r>
              <a:t>Leo: ___ bag is red. → His</a:t>
            </a:r>
          </a:p>
          <a:p>
            <a:r>
              <a:t>Lia: ___ pen is blue. → 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my; your; 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Use cartões com personagem e objeto na mesma cor. Deixe as quatro palavras disponíveis.</a:t>
            </a:r>
          </a:p>
          <a:p>
            <a:r>
              <a:t>Extensão: Apresentar our e their com dois grupos de personagens: our books / their books.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Her book is blue.</a:t>
            </a:r>
          </a:p>
          <a:p>
            <a:r>
              <a:t>B: Mia! Her book is blue.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Her; His; my; your</a:t>
            </a:r>
          </a:p>
          <a:p>
            <a:r>
              <a:t>Exemplo de produção: His book is blue. Her pencil is 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De quem é este material?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My book, your pencil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Usar my, your, his e her para identificar a quem pertence um objeto.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This is my book.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This is my pencil.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Leo has a red bag. His bag is red.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Lia has a blue pen. Her pen is blue.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my = meu/minha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your = seu/sua (de você)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his = dele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her = dela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red = vermelho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blue = azul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I → my book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you → your pencil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Leo → his bag / Lia → her pen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This is my book.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Este é meu livro.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Your pencil is blue.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Seu lápis é azul.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Her bag is red.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A mochila dela é vermelha.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Eu: This is ___ book.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Leo: ___ bag is red.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Lia: ___ pen is blue.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Eu: This is ___ pencil. (my / his)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Você: This is ___ book. (her / your)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Leo é um menino: ___ bag is blue. (His / Her)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Achados e perdidos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Distribua os cartões e desenhe os quatro objetos no quadro.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Uma criança anuncia um objeto usando his ou her e o nome da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personagem.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O colega identifica a personagem e repete a frase. Depois troquem os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papéis.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blue book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red pencil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red bag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blue pen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Leo tem uma mochila. Complete: ___ bag is blue.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duas personagens e um objeto de cada uma. Escreva duas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frases com his e her.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