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Descrever a existência e a posição de objetos com there is/are e in/on/under.</a:t>
            </a:r>
          </a:p>
          <a:p>
            <a:r>
              <a:t>Pré-requisitos: Aula 3: singular, plural e objetos escolares.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Where is the book?</a:t>
            </a:r>
          </a:p>
          <a:p>
            <a:r>
              <a:t>Ben: It is on the desk.</a:t>
            </a:r>
          </a:p>
          <a:p>
            <a:r>
              <a:t>Mia: There are two pencils in the box.</a:t>
            </a:r>
          </a:p>
          <a:p>
            <a:r>
              <a:t>Ben: And there is a bag under the chair.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Use there is para um objeto: There is a book.</a:t>
            </a:r>
          </a:p>
          <a:p>
            <a:r>
              <a:t>Use there are para dois ou mais objetos: There are two books.</a:t>
            </a:r>
          </a:p>
          <a:p>
            <a:r>
              <a:t>In indica dentro; on indica sobre uma superfície; under indica embaixo.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Use there is para um objeto: There is a book.</a:t>
            </a:r>
          </a:p>
          <a:p>
            <a:r>
              <a:t>Use there are para dois ou mais objetos: There are two books.</a:t>
            </a:r>
          </a:p>
          <a:p>
            <a:r>
              <a:t>In indica dentro; on indica sobre uma superfície; under indica embaixo.</a:t>
            </a:r>
          </a:p>
          <a:p>
            <a:r>
              <a:t>Nota: Use uma caixa, um lápis e um livro reais. O desenho é um apoio de linguagem, não uma avaliação artística. As questões incluem pistas verbais para não depender de figuras ausentes.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There ___ a book. (is / are) → is</a:t>
            </a:r>
          </a:p>
          <a:p>
            <a:r>
              <a:t>There ___ two pens. (is / are) → are</a:t>
            </a:r>
          </a:p>
          <a:p>
            <a:r>
              <a:t>A caneta está DENTRO da caixa: The pen is ___ the box. →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is; are; 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Ofereça desenhos simples ou objetos para manipular. Aceite respostas em blocos: on the desk.</a:t>
            </a:r>
          </a:p>
          <a:p>
            <a:r>
              <a:t>Extensão: Acrescentar uma terceira posição e descrever três objetos sem ler o modelo.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There is a book on the desk.</a:t>
            </a:r>
          </a:p>
          <a:p>
            <a:r>
              <a:t>B: Repeat, please.</a:t>
            </a:r>
          </a:p>
          <a:p>
            <a:r>
              <a:t>A: A book on the desk.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is; are; in; on</a:t>
            </a:r>
          </a:p>
          <a:p>
            <a:r>
              <a:t>Exemplo de produção: There is a book on the desk. There are two bags under the chair.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Nossa sala, nosso mapa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There is a book on the desk.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Descrever a existência e a posição de objetos com there is/are e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in/on/under.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Where is the book?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It is on the desk.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There are two pencils in the box.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And there is a bag under the chair.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desk = carteira/mesa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chair = cadeira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book = livro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in = dentro 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on = sobre, em contato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under = embaixo 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There is + a book + on the desk.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There are + two pencils + in the box.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The bag is + under + the chair.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There is a pen in the box.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Há uma caneta na caixa.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There are two books on the desk.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Há dois livros na mesa.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The bag is under the chair.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A mochila está embaixo da cadeira.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There ___ a book. (is / are)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There ___ two pens. (is / are)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A caneta está DENTRO da caixa: The pen is ___ the box.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There ___ a chair. (is / are)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There ___ three books. (is / are)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There ___ two bags. (is / are)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Desenho secreto da sala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A criança A lê um cartão sem mostrá-lo. A criança B desenha a cena.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A repete cada frase devagar; B pode pedir Repeat, please.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Comparem o desenho com o cartão e troquem de função.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A: a book ON the desk; two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pencils IN the box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B: a bag UNDER the chair; two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books ON the desk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C: a pen IN the box; a book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UNDER the chair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D: two bags UNDER the desk;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a book ON the chair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Complete: There ___ two books on the desk.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Desenhe uma sala imaginária. Escreva duas frases: uma com There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is e outra com There are. Inclua uma posição.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