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Falar de habilidades e fazer perguntas com can.</a:t>
            </a:r>
          </a:p>
          <a:p>
            <a:r>
              <a:t>Pré-requisitos: Reconhecer pronomes e os verbos de ação trabalhados nas aulas anteriores.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Can you draw, Ben?</a:t>
            </a:r>
          </a:p>
          <a:p>
            <a:r>
              <a:t>Ben: Yes, I can.</a:t>
            </a:r>
          </a:p>
          <a:p>
            <a:r>
              <a:t>Mia: Can Leo sing?</a:t>
            </a:r>
          </a:p>
          <a:p>
            <a:r>
              <a:t>Ben: No, he can't. He can dance.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Can expressa habilidade nesta aula: I can draw.</a:t>
            </a:r>
          </a:p>
          <a:p>
            <a:r>
              <a:t>Depois de can/can't, use o verbo base, sem to e sem -s: She can sing.</a:t>
            </a:r>
          </a:p>
          <a:p>
            <a:r>
              <a:t>Pergunte Can you...? e responda Yes, I can. / No, I can't.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Can expressa habilidade nesta aula: I can draw.</a:t>
            </a:r>
          </a:p>
          <a:p>
            <a:r>
              <a:t>Depois de can/can't, use o verbo base, sem to e sem -s: She can sing.</a:t>
            </a:r>
          </a:p>
          <a:p>
            <a:r>
              <a:t>Pergunte Can you...? e responda Yes, I can. / No, I can't.</a:t>
            </a:r>
          </a:p>
          <a:p>
            <a:r>
              <a:t>Nota: Não transforme a aula em competição de habilidades reais. Use personagens para evitar comparação entre crianças. Cannot é escrito como uma palavra; can't é a contração.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She can ___. (sing / sings) → sing</a:t>
            </a:r>
          </a:p>
          <a:p>
            <a:r>
              <a:t>Negue: I can swim. → I cannot swim. / I can't swim.</a:t>
            </a:r>
          </a:p>
          <a:p>
            <a:r>
              <a:t>Pergunte: You can draw. → Can you draw?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can; dance; 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Use uma tabela YES/NO para a entrevista e três perguntas já escritas.</a:t>
            </a:r>
          </a:p>
          <a:p>
            <a:r>
              <a:t>Extensão: Relatar habilidades com he/she e conectar duas frases com and ou but.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Can you sing?</a:t>
            </a:r>
          </a:p>
          <a:p>
            <a:r>
              <a:t>B: No, I can't. I can draw.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She can 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dance; Can he sing?; I cannot swim. / I can't swim.; Yes, they can.</a:t>
            </a:r>
          </a:p>
          <a:p>
            <a:r>
              <a:t>Exemplo de produção: It can sing. It can dance. It can't swim.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Nossa equipe de talentos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I can draw!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Falar de habilidades e fazer perguntas com can.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Can you draw, Ben?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I can.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Can Leo sing?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No, he can't. He can dance.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sing = cantar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dance = dançar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draw = desenhar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swim = nadar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ride a bike = andar de bicicleta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help = ajudar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+ can + draw.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He + cannot + swim.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Can + you + sing?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can help.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Podemos ajudar.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can't swim.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não sabe nadar.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Can he dance?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sabe dançar?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can ___. (sing / sings)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Negue: I can swim.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Pergunte: You can draw.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He ___ sing. (can / cans)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We can ___. (dance / to dance)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___ she draw? (Can / Does can)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Equipe para o festival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criança assume uma personagem do cartão. As habilidades são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fictícias.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Façam perguntas para descobrir quem pode cantar, desenhar ou dançar.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Montem uma equipe e apresentem três habilidades ao professor.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draw YES | sing NO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dance YES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sing YES | draw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dance NO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dance YES | sing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draw 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draw YES | dance YES |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sing NO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Corrija: She can sings.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Crie um animal fantástico. Desenhe-o e escreva duas habilidades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com It can... e uma com It can't....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