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Contar ações concluídas no passado com um conjunto pequeno de verbos regulares e irregulares.</a:t>
            </a:r>
          </a:p>
          <a:p>
            <a:r>
              <a:t>Pré-requisitos: Aula 6: frases afirmativas no presente e verbos de rotina.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Yesterday, I played a game.</a:t>
            </a:r>
          </a:p>
          <a:p>
            <a:r>
              <a:t>Ben: I watched cartoons.</a:t>
            </a:r>
          </a:p>
          <a:p>
            <a:r>
              <a:t>Mia: Leo went to the park.</a:t>
            </a:r>
          </a:p>
          <a:p>
            <a:r>
              <a:t>Ben: Lia ate an apple.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O Simple Past pode contar ações já concluídas: Yesterday, I played.</a:t>
            </a:r>
          </a:p>
          <a:p>
            <a:r>
              <a:t>Alguns verbos recebem -ed: play → played; watch → watched; visit → visited.</a:t>
            </a:r>
          </a:p>
          <a:p>
            <a:r>
              <a:t>Outros mudam de forma: go → went; eat → ate. A forma do passado não muda com he/she.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O Simple Past pode contar ações já concluídas: Yesterday, I played.</a:t>
            </a:r>
          </a:p>
          <a:p>
            <a:r>
              <a:t>Alguns verbos recebem -ed: play → played; watch → watched; visit → visited.</a:t>
            </a:r>
          </a:p>
          <a:p>
            <a:r>
              <a:t>Outros mudam de forma: go → went; eat → ate. A forma do passado não muda com he/she.</a:t>
            </a:r>
          </a:p>
          <a:p>
            <a:r>
              <a:t>Nota: Esta é uma introdução, não uma lista extensa de irregulares. Leia as perguntas de compreensão e traduza se necessário: did será ensinado na aula seguinte. Modele watched com /t/, played com /d/ e visited com /ɪd/, sem cobrar símbolos fonéticos da criança.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Yesterday, I ___ a game. (play / played) → played</a:t>
            </a:r>
          </a:p>
          <a:p>
            <a:r>
              <a:t>Yesterday, she ___ to the park. (go / went) → went</a:t>
            </a:r>
          </a:p>
          <a:p>
            <a:r>
              <a:t>Yesterday, they ___ apples. (eat / ate) → 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watched; visited; went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Mantenha os pares presente/passado à vista e aceite narrativas de duas frases.</a:t>
            </a:r>
          </a:p>
          <a:p>
            <a:r>
              <a:t>Extensão: Trocar I por he/she e narrar a mesma sequência sem alterar a forma do passado.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Yesterday, I went to the park.</a:t>
            </a:r>
          </a:p>
          <a:p>
            <a:r>
              <a:t>A: I played a game. I ate an apple.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went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visited; watched; went; ate</a:t>
            </a:r>
          </a:p>
          <a:p>
            <a:r>
              <a:t>Exemplo de produção: Yesterday, she went to the park. She played a game. She ate an apple.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O que aconteceu ontem?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Yesterday, I played.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Contar ações concluídas no passado com um conjunto pequeno de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verbos regulares e irregulares.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Yesterday, I played a game.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 watched cartoons.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Leo went to the park.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Lia ate an apple.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yesterday = ontem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played = brincou/jogou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watched = assistiu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visited = visitou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went = foi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ate = comeu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Yesterday, I + played + a game.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Yesterday, she + went + to the park.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Yesterday, they + ate + apples.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He visited a friend.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 visitou um amigo.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We watched cartoons.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Assistimos a desenhos.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went to the park.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foi ao parque.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Yesterday, I ___ a game. (play / played)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Yesterday, she ___ to the park. (go / went)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Yesterday, they ___ apples. (eat / ate)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Yesterday, we ___ cartoons. (watched / watch)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Yesterday, Ben ___ a friend. (visited / visit)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Yesterday, Mia ___ to the park. (goed / went)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História em três cartões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Escolha três ações dos cartões e desenhe uma sequência com começo,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meio e fim.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Conte a sequência usando Yesterday e frases curtas no passado.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O colega aponta os desenhos na ordem em que você narra.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PLAY a game → PLAYED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WATCH cartoons → WATCHED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GO to the park → WENT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EAT an apple → ATE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Yesterday, I ___ to the park. (go /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went)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história de ontem de uma personagem. Escreva três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frases usando verbos diferentes desta aula.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