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Fazer perguntas e negativas sobre ações concluídas usando did e didn't.</a:t>
            </a:r>
          </a:p>
          <a:p>
            <a:r>
              <a:t>Pré-requisitos: Aula 10: significado de yesterday e verbos regulares/irregulares trabalhados.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Did you play yesterday?</a:t>
            </a:r>
          </a:p>
          <a:p>
            <a:r>
              <a:t>Ben: Yes, I did.</a:t>
            </a:r>
          </a:p>
          <a:p>
            <a:r>
              <a:t>Mia: Did you go to the park?</a:t>
            </a:r>
          </a:p>
          <a:p>
            <a:r>
              <a:t>Ben: No, I didn't. I stayed at home.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Pergunte Did + sujeito + verbo base: Did she play?</a:t>
            </a:r>
          </a:p>
          <a:p>
            <a:r>
              <a:t>Negue com did not/didn't + verbo base: She didn't play.</a:t>
            </a:r>
          </a:p>
          <a:p>
            <a:r>
              <a:t>Depois de did/didn't, use go, não went. O passado já está marcado no auxiliar.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Pergunte Did + sujeito + verbo base: Did she play?</a:t>
            </a:r>
          </a:p>
          <a:p>
            <a:r>
              <a:t>Negue com did not/didn't + verbo base: She didn't play.</a:t>
            </a:r>
          </a:p>
          <a:p>
            <a:r>
              <a:t>Depois de did/didn't, use go, não went. O passado já está marcado no auxiliar.</a:t>
            </a:r>
          </a:p>
          <a:p>
            <a:r>
              <a:t>Nota: A estrutura desta aula é para verbos de ação. Não ensine Did you were: o passado de be segue outra estrutura e não é objetivo desta sequência. Stayed at home é apenas contexto do diálogo, explicado como ficou em casa.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Did she ___? (play / played) → play</a:t>
            </a:r>
          </a:p>
          <a:p>
            <a:r>
              <a:t>He didn't ___. (go / went) → go</a:t>
            </a:r>
          </a:p>
          <a:p>
            <a:r>
              <a:t>Responda sim: Did they watch cartoons? → Yes, they did.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Did; visit; eat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Deixe três perguntas prontas e circule o verbo base. Reduza a entrevista para duas perguntas se necessário.</a:t>
            </a:r>
          </a:p>
          <a:p>
            <a:r>
              <a:t>Extensão: Relatar uma resposta afirmativa no passado e uma negativa com didn't, usando he/she.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Did you go to the park?</a:t>
            </a:r>
          </a:p>
          <a:p>
            <a:r>
              <a:t>B: No, I didn't.</a:t>
            </a:r>
          </a:p>
          <a:p>
            <a:r>
              <a:t>A relata: She didn't go to the park.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Did she go to the park?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watch; eat; Did he visit a friend?; No, they did not. / No, they didn't.</a:t>
            </a:r>
          </a:p>
          <a:p>
            <a:r>
              <a:t>Exemplo de produção: Did you play? Yes, I did. Did you go to the park? No, I didn't.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Repórteres do recreio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Did you play?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Fazer perguntas e negativas sobre ações concluídas usando did 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didn't.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Did you play yesterday?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Yes, I did.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Did you go to the park?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No, I didn't. I stayed at home.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00" b="0">
                <a:solidFill>
                  <a:srgbClr val="282337"/>
                </a:solidFill>
                <a:latin typeface="Arial"/>
              </a:defRPr>
            </a:pPr>
            <a:r>
              <a:t>did = auxiliar de pergunta no passado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0">
                <a:solidFill>
                  <a:srgbClr val="282337"/>
                </a:solidFill>
                <a:latin typeface="Arial"/>
              </a:defRPr>
            </a:pPr>
            <a:r>
              <a:t>did not / didn't = auxiliar de negativa no passado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yesterday = ontem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game = jogo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park = parque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friend = amigo(a)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She played. → Did she play?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went. → She did not go.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Yes, I did. / No, I didn't.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Did they watch cartoons?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Eles assistiram a desenhos?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didn't eat an apple.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não comeu uma maçã.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No, she didn't.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Não, ela não fez isso.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Did she ___? (play / played)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He didn't ___. (go / went)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Responda sim: Did they watch cartoons?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___ you play yesterday? (Did / Do)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She didn't ___ a friend. (visit / visited)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Did he ___ an apple? (eat / ate)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Entrevista de personagens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A criança entrevistada recebe um cartão e responde como 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personagem.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A repórter faz três perguntas com Did you...? e anota YES ou NO.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Troquem os papéis; cada um relata uma coisa que a personagem não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fez.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play YES | go to the park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NO | watch cartoons YES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play NO | go to the park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YES | eat an apple YES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play YES | visit a friend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YES | watch cartoons NO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play NO | visit a friend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YES | eat an apple NO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Corrija: Did she went to the park?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Escreva duas perguntas para uma personagem sobre ontem.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Invente respostas curtas: uma Yes e uma No.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