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Apresentar planos simples com be going to e revisar a diferença entre ontem, rotina e plano.</a:t>
            </a:r>
          </a:p>
          <a:p>
            <a:r>
              <a:t>Pré-requisitos: Be no presente, verbos de ação e contato com passado nas aulas 10 e 11.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Tomorrow, I am going to draw.</a:t>
            </a:r>
          </a:p>
          <a:p>
            <a:r>
              <a:t>Ben: I am going to make a poster.</a:t>
            </a:r>
          </a:p>
          <a:p>
            <a:r>
              <a:t>Mia: Lia is going to sing.</a:t>
            </a:r>
          </a:p>
          <a:p>
            <a:r>
              <a:t>Ben: We are going to have fun!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am/is/are going to + verbo base para apresentar um plano.</a:t>
            </a:r>
          </a:p>
          <a:p>
            <a:r>
              <a:t>Escolha be pelo sujeito: I am; he/she is; we/they are.</a:t>
            </a:r>
          </a:p>
          <a:p>
            <a:r>
              <a:t>Depois de going to, use play, não playing. Compare: I am playing now / I am going to play tomorrow.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am/is/are going to + verbo base para apresentar um plano.</a:t>
            </a:r>
          </a:p>
          <a:p>
            <a:r>
              <a:t>Escolha be pelo sujeito: I am; he/she is; we/they are.</a:t>
            </a:r>
          </a:p>
          <a:p>
            <a:r>
              <a:t>Depois de going to, use play, não playing. Compare: I am playing now / I am going to play tomorrow.</a:t>
            </a:r>
          </a:p>
          <a:p>
            <a:r>
              <a:t>Nota: Esta é uma revisão introdutória, não uma certificação de nível. Não acrescente will na mesma aula se a turma ainda estiver consolidando going to. Os planos podem ser imaginários e não exigem atividades fora da escola.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going to draw. (am / is) → am</a:t>
            </a:r>
          </a:p>
          <a:p>
            <a:r>
              <a:t>She ___ going to sing. (is / are) → is</a:t>
            </a:r>
          </a:p>
          <a:p>
            <a:r>
              <a:t>We are going to ___. (play / playing) →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are; is; visit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Ofereça uma frase iniciada e escolha entre dois verbos. Aceite apresentar lendo o cartaz.</a:t>
            </a:r>
          </a:p>
          <a:p>
            <a:r>
              <a:t>Extensão: Apresentar o plano de um colega com he/she e acrescentar um plano com they.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We are going to draw a cat.</a:t>
            </a:r>
          </a:p>
          <a:p>
            <a:r>
              <a:t>B: We are going to play a game.</a:t>
            </a:r>
          </a:p>
          <a:p>
            <a:r>
              <a:t>Juntos: We are going to sing a song.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am; draw; He is going to sing.</a:t>
            </a:r>
          </a:p>
          <a:p>
            <a:r>
              <a:t>Exemplo de produção: Yesterday, I played. Every day, I read. Tomorrow, I am going to draw.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Nossa próxima aventura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We are going to play!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Apresentar planos simples com be going to e revisar a diferença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entre ontem, rotina e plano.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Tomorrow, I am going to draw.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am going to make a poster.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Lia is going to sing.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We are going to have fun!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tomorrow = amanhã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next Saturday = próximo sábado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visit = visitar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 = brincar/jogar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make a poster = fazer um cartaz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plan = plano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going to + draw.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going to + sing.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We + are going to + play.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going to visit a friend.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vai visitar um amigo.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are going to make a poster.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Vamos fazer um cartaz.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are going to play tomorrow.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vão brincar amanhã.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going to draw. (am / is)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going to sing.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We are going to ___. (play / playing)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They ___ going to play.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going to draw. (am / is)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am going to ___ a friend. (visit / visited)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Cartaz da nossa próxima aula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dupla escolhe três planos dos cartões para uma aula imaginária.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Desenhe um pequeno cartaz e escreva três frases com We are going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to....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Apresente o cartaz e escolha uma frase para toda a turma repetir.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a cat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MAKE a poster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SING a song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We ___ going to play tomorrow.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Faça um minilivro com três quadros: ontem, todos os dias 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amanhã. Escreva uma frase em cada quadro, usando os modelos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das aulas.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