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Apresentar uma personagem e escolher am, is ou are em frases afirmativas.</a:t>
            </a:r>
          </a:p>
          <a:p>
            <a:r>
              <a:t>Pré-requisitos: Reconhecer nomes de pessoas; nenhuma estrutura gramatical anterior é exigida.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Hello! I am Mia.</a:t>
            </a:r>
          </a:p>
          <a:p>
            <a:r>
              <a:t>Ben: Hi! I am Ben.</a:t>
            </a:r>
          </a:p>
          <a:p>
            <a:r>
              <a:t>Mia: We are friends.</a:t>
            </a:r>
          </a:p>
          <a:p>
            <a:r>
              <a:t>Ben: Yes! We are happy.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Use I am para falar de si: I am Mia.</a:t>
            </a:r>
          </a:p>
          <a:p>
            <a:r>
              <a:t>Use he/she/it is; use you/we/they are.</a:t>
            </a:r>
          </a:p>
          <a:p>
            <a:r>
              <a:t>Em inglês, mantenha o sujeito: I am happy. Não escreva apenas Am happy.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Use I am para falar de si: I am Mia.</a:t>
            </a:r>
          </a:p>
          <a:p>
            <a:r>
              <a:t>Use he/she/it is; use you/we/they are.</a:t>
            </a:r>
          </a:p>
          <a:p>
            <a:r>
              <a:t>Em inglês, mantenha o sujeito: I am happy. Não escreva apenas Am happy.</a:t>
            </a:r>
          </a:p>
          <a:p>
            <a:r>
              <a:t>Nota: Modele apontando para os cartões, sem pedir que a turma memorize a lista inteira antes de falar. Apresente a student como expressão pronta. Não ensine contrações nesta primeira aula.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I ___ Mia. → am</a:t>
            </a:r>
          </a:p>
          <a:p>
            <a:r>
              <a:t>She ___ happy. → is</a:t>
            </a:r>
          </a:p>
          <a:p>
            <a:r>
              <a:t>We ___ ready. →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am; is;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Leia as opções em voz alta. Disponibilize três cartões grandes: am, is, are. Aceite resposta oral antes da escrita.</a:t>
            </a:r>
          </a:p>
          <a:p>
            <a:r>
              <a:t>Extensão: Apresentar duas personagens com They are... e substituir nomes por he/she.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Hello! I am Mia. I am happy.</a:t>
            </a:r>
          </a:p>
          <a:p>
            <a:r>
              <a:t>B: She is Mia. She is happy.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am; is; are; She is ready.</a:t>
            </a:r>
          </a:p>
          <a:p>
            <a:r>
              <a:t>Exemplo de produção: I am Lia. I am happy.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Fazer e responder perguntas curtas com be e construir negativas com not.</a:t>
            </a:r>
          </a:p>
          <a:p>
            <a:r>
              <a:t>Pré-requisitos: Aula 1: pronomes pessoais e am/is/are.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Ben: Are you tired, Mia?</a:t>
            </a:r>
          </a:p>
          <a:p>
            <a:r>
              <a:t>Mia: No, I am not. I am happy.</a:t>
            </a:r>
          </a:p>
          <a:p>
            <a:r>
              <a:t>Mia: Is Leo ready?</a:t>
            </a:r>
          </a:p>
          <a:p>
            <a:r>
              <a:t>Ben: Yes, he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Para negar, coloque not depois de am/is/are: I am not tired.</a:t>
            </a:r>
          </a:p>
          <a:p>
            <a:r>
              <a:t>Para perguntar, coloque am/is/are antes do sujeito: Are you happy?</a:t>
            </a:r>
          </a:p>
          <a:p>
            <a:r>
              <a:t>Nas respostas curtas, use Yes, I am. / No, I am not. Não use Yes, I'm.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Para negar, coloque not depois de am/is/are: I am not tired.</a:t>
            </a:r>
          </a:p>
          <a:p>
            <a:r>
              <a:t>Para perguntar, coloque am/is/are antes do sujeito: Are you happy?</a:t>
            </a:r>
          </a:p>
          <a:p>
            <a:r>
              <a:t>Nas respostas curtas, use Yes, I am. / No, I am not. Não use Yes, I'm.</a:t>
            </a:r>
          </a:p>
          <a:p>
            <a:r>
              <a:t>Nota: Use emoções de personagens. Não obrigue a criança a expor sentimentos pessoais. Aceite formas completas; mostre isn't/aren't apenas como equivalentes se a turma já tiver segurança.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Negue: I am tired. → I am not tired.</a:t>
            </a:r>
          </a:p>
          <a:p>
            <a:r>
              <a:t>Pergunte: You are ready. → Are you ready?</a:t>
            </a:r>
          </a:p>
          <a:p>
            <a:r>
              <a:t>Responda sim: Is he happy? → Yes, he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is; Are; 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Ofereça os modelos Is she...? / Yes, she is. / No, she is not. Leia antes do jogo.</a:t>
            </a:r>
          </a:p>
          <a:p>
            <a:r>
              <a:t>Extensão: Usar they em perguntas e respostas sobre duas personagens.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Is she tired?</a:t>
            </a:r>
          </a:p>
          <a:p>
            <a:r>
              <a:t>B: No, she is not. She is happy.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Is she ready?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We are not tired. / We aren't tired.; Is she happy?; Yes, they are.; No, he is not. / No, he isn't.</a:t>
            </a:r>
          </a:p>
          <a:p>
            <a:r>
              <a:t>Exemplo de produção: She is happy. She is not sad.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Nomear objetos escolares com a/an e formar plurais regulares frequentes.</a:t>
            </a:r>
          </a:p>
          <a:p>
            <a:r>
              <a:t>Pré-requisitos: Reconhecer objetos escolares; usar frases curtas com be.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What is it?</a:t>
            </a:r>
          </a:p>
          <a:p>
            <a:r>
              <a:t>Ben: It is a book.</a:t>
            </a:r>
          </a:p>
          <a:p>
            <a:r>
              <a:t>Mia: And this?</a:t>
            </a:r>
          </a:p>
          <a:p>
            <a:r>
              <a:t>Ben: It is an eraser.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Use a antes de som de consoante: a book. Use an antes de som de vogal: an eraser.</a:t>
            </a:r>
          </a:p>
          <a:p>
            <a:r>
              <a:t>Para os exemplos da aula, o plural recebe -s: book → books; pen → pens.</a:t>
            </a:r>
          </a:p>
          <a:p>
            <a:r>
              <a:t>Box termina em x: box → boxes. Não coloque a/an antes de plurais.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Use a antes de som de consoante: a book. Use an antes de som de vogal: an eraser.</a:t>
            </a:r>
          </a:p>
          <a:p>
            <a:r>
              <a:t>Para os exemplos da aula, o plural recebe -s: book → books; pen → pens.</a:t>
            </a:r>
          </a:p>
          <a:p>
            <a:r>
              <a:t>Box termina em x: box → boxes. Não coloque a/an antes de plurais.</a:t>
            </a:r>
          </a:p>
          <a:p>
            <a:r>
              <a:t>Nota: A regra de a/an depende do som, não apenas da letra. Use os exemplos regulares da aula; plurais irregulares ficam para outra sequência. Dê significado a please e Here you are como expressões do jogo.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___ book (a / an) → a</a:t>
            </a:r>
          </a:p>
          <a:p>
            <a:r>
              <a:t>___ eraser (a / an) → an</a:t>
            </a:r>
          </a:p>
          <a:p>
            <a:r>
              <a:t>two ___ (box / boxes) → boxes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a; an; books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Mostre objetos reais. Permita copiar etiquetas e representar os números com desenhos.</a:t>
            </a:r>
          </a:p>
          <a:p>
            <a:r>
              <a:t>Extensão: Incluir brush → brushes como extensão, modelando a terminação -es.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Two books and an eraser, please.</a:t>
            </a:r>
          </a:p>
          <a:p>
            <a:r>
              <a:t>B: Two books and an eraser. Here you are!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an eraser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a; an; pencils; boxes</a:t>
            </a:r>
          </a:p>
          <a:p>
            <a:r>
              <a:t>Exemplo de produção: a book; an eraser; two pens; three boxes.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Usar my, your, his e her para identificar a quem pertence um objeto.</a:t>
            </a:r>
          </a:p>
          <a:p>
            <a:r>
              <a:t>Pré-requisitos: Aulas 1 e 3: be e nomes de objetos escolares.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This is my book.</a:t>
            </a:r>
          </a:p>
          <a:p>
            <a:r>
              <a:t>Ben: This is my pencil.</a:t>
            </a:r>
          </a:p>
          <a:p>
            <a:r>
              <a:t>Mia: Leo has a red bag. His bag is red.</a:t>
            </a:r>
          </a:p>
          <a:p>
            <a:r>
              <a:t>Ben: Lia has a blue pen. Her pen is blue.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My, your, his e her vêm antes do nome do objeto: my book.</a:t>
            </a:r>
          </a:p>
          <a:p>
            <a:r>
              <a:t>His se refere a um possuidor masculino; her, a uma possuidora feminina. Não dependem do gênero do objeto em português.</a:t>
            </a:r>
          </a:p>
          <a:p>
            <a:r>
              <a:t>Para esta aula, use This is... como expressão pronta para apresentar um objeto.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My, your, his e her vêm antes do nome do objeto: my book.</a:t>
            </a:r>
          </a:p>
          <a:p>
            <a:r>
              <a:t>His se refere a um possuidor masculino; her, a uma possuidora feminina. Não dependem do gênero do objeto em português.</a:t>
            </a:r>
          </a:p>
          <a:p>
            <a:r>
              <a:t>Para esta aula, use This is... como expressão pronta para apresentar um objeto.</a:t>
            </a:r>
          </a:p>
          <a:p>
            <a:r>
              <a:t>Nota: Has aparece no diálogo somente como apoio de contexto; traduza a frase se necessário e não cobre sua conjugação. Os cartões fornecem todos os dados para evitar respostas ambíguas.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Eu: This is ___ book. → my</a:t>
            </a:r>
          </a:p>
          <a:p>
            <a:r>
              <a:t>Leo: ___ bag is red. → His</a:t>
            </a:r>
          </a:p>
          <a:p>
            <a:r>
              <a:t>Lia: ___ pen is blue. → 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my; your; 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Use cartões com personagem e objeto na mesma cor. Deixe as quatro palavras disponíveis.</a:t>
            </a:r>
          </a:p>
          <a:p>
            <a:r>
              <a:t>Extensão: Apresentar our e their com dois grupos de personagens: our books / their books.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Her book is blue.</a:t>
            </a:r>
          </a:p>
          <a:p>
            <a:r>
              <a:t>B: Mia! Her book is blue.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Her; His; my; your</a:t>
            </a:r>
          </a:p>
          <a:p>
            <a:r>
              <a:t>Exemplo de produção: His book is blue. Her pencil is 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Descrever a existência e a posição de objetos com there is/are e in/on/under.</a:t>
            </a:r>
          </a:p>
          <a:p>
            <a:r>
              <a:t>Pré-requisitos: Aula 3: singular, plural e objetos escolares.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Where is the book?</a:t>
            </a:r>
          </a:p>
          <a:p>
            <a:r>
              <a:t>Ben: It is on the desk.</a:t>
            </a:r>
          </a:p>
          <a:p>
            <a:r>
              <a:t>Mia: There are two pencils in the box.</a:t>
            </a:r>
          </a:p>
          <a:p>
            <a:r>
              <a:t>Ben: And there is a bag under the chair.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Use there is para um objeto: There is a book.</a:t>
            </a:r>
          </a:p>
          <a:p>
            <a:r>
              <a:t>Use there are para dois ou mais objetos: There are two books.</a:t>
            </a:r>
          </a:p>
          <a:p>
            <a:r>
              <a:t>In indica dentro; on indica sobre uma superfície; under indica embaixo.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Use there is para um objeto: There is a book.</a:t>
            </a:r>
          </a:p>
          <a:p>
            <a:r>
              <a:t>Use there are para dois ou mais objetos: There are two books.</a:t>
            </a:r>
          </a:p>
          <a:p>
            <a:r>
              <a:t>In indica dentro; on indica sobre uma superfície; under indica embaixo.</a:t>
            </a:r>
          </a:p>
          <a:p>
            <a:r>
              <a:t>Nota: Use uma caixa, um lápis e um livro reais. O desenho é um apoio de linguagem, não uma avaliação artística. As questões incluem pistas verbais para não depender de figuras ausentes.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There ___ a book. (is / are) → is</a:t>
            </a:r>
          </a:p>
          <a:p>
            <a:r>
              <a:t>There ___ two pens. (is / are) → are</a:t>
            </a:r>
          </a:p>
          <a:p>
            <a:r>
              <a:t>A caneta está DENTRO da caixa: The pen is ___ the box. →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is; are;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Ofereça desenhos simples ou objetos para manipular. Aceite respostas em blocos: on the desk.</a:t>
            </a:r>
          </a:p>
          <a:p>
            <a:r>
              <a:t>Extensão: Acrescentar uma terceira posição e descrever três objetos sem ler o modelo.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There is a book on the desk.</a:t>
            </a:r>
          </a:p>
          <a:p>
            <a:r>
              <a:t>B: Repeat, please.</a:t>
            </a:r>
          </a:p>
          <a:p>
            <a:r>
              <a:t>A: A book on the desk.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is; are; in; on</a:t>
            </a:r>
          </a:p>
          <a:p>
            <a:r>
              <a:t>Exemplo de produção: There is a book on the desk. There are two bags under the chair.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Falar de rotinas com Simple Present afirmativo, reconhecendo a forma com he/she.</a:t>
            </a:r>
          </a:p>
          <a:p>
            <a:r>
              <a:t>Pré-requisitos: Aula 1: I, he, she, we e they; leitura de frases simples.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I read every day.</a:t>
            </a:r>
          </a:p>
          <a:p>
            <a:r>
              <a:t>Ben: I play after school.</a:t>
            </a:r>
          </a:p>
          <a:p>
            <a:r>
              <a:t>Mia: Leo studies English.</a:t>
            </a:r>
          </a:p>
          <a:p>
            <a:r>
              <a:t>Ben: Lia watches cartoons.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Com I/you/we/they, use a forma base: I play. They read.</a:t>
            </a:r>
          </a:p>
          <a:p>
            <a:r>
              <a:t>Com he/she/it, acrescente -s em muitos verbos: she plays; he reads.</a:t>
            </a:r>
          </a:p>
          <a:p>
            <a:r>
              <a:t>Nesta aula: watch → watches; study → studies; go → goes. Aprenda essas formas com exemplos.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Com I/you/we/they, use a forma base: I play. They read.</a:t>
            </a:r>
          </a:p>
          <a:p>
            <a:r>
              <a:t>Com he/she/it, acrescente -s em muitos verbos: she plays; he reads.</a:t>
            </a:r>
          </a:p>
          <a:p>
            <a:r>
              <a:t>Nesta aula: watch → watches; study → studies; go → goes. Aprenda essas formas com exemplos.</a:t>
            </a:r>
          </a:p>
          <a:p>
            <a:r>
              <a:t>Nota: Ensine no máximo seis verbos. A pergunta What does Ben play? é apoio de leitura, não conteúdo a cobrar produtivamente nesta aula; traduza se necessário. Não apresente todos os usos do presente de uma vez.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I ___ every day. (read / reads) → read</a:t>
            </a:r>
          </a:p>
          <a:p>
            <a:r>
              <a:t>She ___ after school. (play / plays) → plays</a:t>
            </a:r>
          </a:p>
          <a:p>
            <a:r>
              <a:t>He ___ English. (study / studies) →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study; reads; watches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Disponibilize cartões de pares I play / she plays e cores diferentes para a terminação.</a:t>
            </a:r>
          </a:p>
          <a:p>
            <a:r>
              <a:t>Extensão: Comparar a rotina de duas personagens com They e depois descrevê-las individualmente.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Mia reads after school.</a:t>
            </a:r>
          </a:p>
          <a:p>
            <a:r>
              <a:t>B: Ben plays football.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reads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reads; study; watches; go</a:t>
            </a:r>
          </a:p>
          <a:p>
            <a:r>
              <a:t>Exemplo de produção: She reads books. She studies English. She plays after school.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Perguntar e responder sobre preferências com do/does e don't/doesn't.</a:t>
            </a:r>
          </a:p>
          <a:p>
            <a:r>
              <a:t>Pré-requisitos: Aula 6: presente afirmativo e diferença entre I e he/she.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Do you like apples?</a:t>
            </a:r>
          </a:p>
          <a:p>
            <a:r>
              <a:t>Ben: Yes, I do.</a:t>
            </a:r>
          </a:p>
          <a:p>
            <a:r>
              <a:t>Mia: Does Leo like carrots?</a:t>
            </a:r>
          </a:p>
          <a:p>
            <a:r>
              <a:t>Ben: No, he does not. He likes bananas.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Pergunte Do you/they like...? e Does he/she like...?.</a:t>
            </a:r>
          </a:p>
          <a:p>
            <a:r>
              <a:t>Negue com don't ou doesn't: I don't like milk. She doesn't like carrots.</a:t>
            </a:r>
          </a:p>
          <a:p>
            <a:r>
              <a:t>Depois de does/doesn't, like fica na forma base. Não use likes.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Pergunte Do you/they like...? e Does he/she like...?.</a:t>
            </a:r>
          </a:p>
          <a:p>
            <a:r>
              <a:t>Negue com don't ou doesn't: I don't like milk. She doesn't like carrots.</a:t>
            </a:r>
          </a:p>
          <a:p>
            <a:r>
              <a:t>Depois de does/doesn't, like fica na forma base. Não use likes.</a:t>
            </a:r>
          </a:p>
          <a:p>
            <a:r>
              <a:t>Nota: O jogo não deve classificar alimentos ou escolhas das crianças como bons ou ruins. O objetivo é linguístico. Aceite do not/does not e as contrações correspondentes.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___ you like apples? (Do / Does) → Do</a:t>
            </a:r>
          </a:p>
          <a:p>
            <a:r>
              <a:t>She doesn't ___ milk. (like / likes) → like</a:t>
            </a:r>
          </a:p>
          <a:p>
            <a:r>
              <a:t>Does he like bananas? Responda sim. → Yes, he does.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Does; Do; don't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Mantenha perguntas prontas e respostas YES/NO com cores. Leia os nomes dos alimentos.</a:t>
            </a:r>
          </a:p>
          <a:p>
            <a:r>
              <a:t>Extensão: Relatar duas respostas do colega sem olhar o cartão: He likes... but he doesn't like...; ensine but como extensão.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Do you like apples?</a:t>
            </a:r>
          </a:p>
          <a:p>
            <a:r>
              <a:t>B: Yes, I do.</a:t>
            </a:r>
          </a:p>
          <a:p>
            <a:r>
              <a:t>A conta: She likes apples.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Does she like apples?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Does; do not / don't; like; Yes, they do.</a:t>
            </a:r>
          </a:p>
          <a:p>
            <a:r>
              <a:t>Exemplo de produção: She likes apples. She doesn't like milk. Does she like carrots?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Descrever ações em andamento com am/is/are + verbo em -ing.</a:t>
            </a:r>
          </a:p>
          <a:p>
            <a:r>
              <a:t>Pré-requisitos: Aulas 1 e 6: be e verbos de ação frequentes.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Look! Ben is reading.</a:t>
            </a:r>
          </a:p>
          <a:p>
            <a:r>
              <a:t>Leo: Lia is drawing.</a:t>
            </a:r>
          </a:p>
          <a:p>
            <a:r>
              <a:t>Mia: We are playing now.</a:t>
            </a:r>
          </a:p>
          <a:p>
            <a:r>
              <a:t>Leo: Yes! We are having fun.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Use am/is/are + verbo com -ing para falar de uma ação acontecendo agora.</a:t>
            </a:r>
          </a:p>
          <a:p>
            <a:r>
              <a:t>Não retire o verbo be: She is reading, não She reading.</a:t>
            </a:r>
          </a:p>
          <a:p>
            <a:r>
              <a:t>Nesta aula: play → playing; read → reading; dance → dancing; run → running.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Use am/is/are + verbo com -ing para falar de uma ação acontecendo agora.</a:t>
            </a:r>
          </a:p>
          <a:p>
            <a:r>
              <a:t>Não retire o verbo be: She is reading, não She reading.</a:t>
            </a:r>
          </a:p>
          <a:p>
            <a:r>
              <a:t>Nesta aula: play → playing; read → reading; dance → dancing; run → running.</a:t>
            </a:r>
          </a:p>
          <a:p>
            <a:r>
              <a:t>Nota: Priorize ações observáveis. We are having fun é uma expressão contextual, não uma nova regra. A comparação com rotina é opcional: I read every day / I am reading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I ___ reading. (am / is) → am</a:t>
            </a:r>
          </a:p>
          <a:p>
            <a:r>
              <a:t>They ___ playing. (is / are) → are</a:t>
            </a:r>
          </a:p>
          <a:p>
            <a:r>
              <a:t>She is ___. (dance / dancing) → dancing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is; are; playing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Permita apontar o cartão e dizer a ação antes de construir a frase inteira.</a:t>
            </a:r>
          </a:p>
          <a:p>
            <a:r>
              <a:t>Extensão: Acrescentar now e contrastar uma frase de rotina com uma ação atual usando o mesmo verbo.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 faz mímica de leitura.</a:t>
            </a:r>
          </a:p>
          <a:p>
            <a:r>
              <a:t>B: You are reading!</a:t>
            </a:r>
          </a:p>
          <a:p>
            <a:r>
              <a:t>C: She is reading.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is; are; drawing; running</a:t>
            </a:r>
          </a:p>
          <a:p>
            <a:r>
              <a:t>Exemplo de produção: She is dancing. He is reading.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Falar de habilidades e fazer perguntas com can.</a:t>
            </a:r>
          </a:p>
          <a:p>
            <a:r>
              <a:t>Pré-requisitos: Reconhecer pronomes e os verbos de ação trabalhados nas aulas anteriores.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Can you draw, Ben?</a:t>
            </a:r>
          </a:p>
          <a:p>
            <a:r>
              <a:t>Ben: Yes, I can.</a:t>
            </a:r>
          </a:p>
          <a:p>
            <a:r>
              <a:t>Mia: Can Leo sing?</a:t>
            </a:r>
          </a:p>
          <a:p>
            <a:r>
              <a:t>Ben: No, he can't. He can dance.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Can expressa habilidade nesta aula: I can draw.</a:t>
            </a:r>
          </a:p>
          <a:p>
            <a:r>
              <a:t>Depois de can/can't, use o verbo base, sem to e sem -s: She can sing.</a:t>
            </a:r>
          </a:p>
          <a:p>
            <a:r>
              <a:t>Pergunte Can you...? e responda Yes, I can. / No, I can't.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Can expressa habilidade nesta aula: I can draw.</a:t>
            </a:r>
          </a:p>
          <a:p>
            <a:r>
              <a:t>Depois de can/can't, use o verbo base, sem to e sem -s: She can sing.</a:t>
            </a:r>
          </a:p>
          <a:p>
            <a:r>
              <a:t>Pergunte Can you...? e responda Yes, I can. / No, I can't.</a:t>
            </a:r>
          </a:p>
          <a:p>
            <a:r>
              <a:t>Nota: Não transforme a aula em competição de habilidades reais. Use personagens para evitar comparação entre crianças. Cannot é escrito como uma palavra; can't é a contração.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She can ___. (sing / sings) → sing</a:t>
            </a:r>
          </a:p>
          <a:p>
            <a:r>
              <a:t>Negue: I can swim. → I cannot swim. / I can't swim.</a:t>
            </a:r>
          </a:p>
          <a:p>
            <a:r>
              <a:t>Pergunte: You can draw. → Can you draw?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can; dance; Can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Use uma tabela YES/NO para a entrevista e três perguntas já escritas.</a:t>
            </a:r>
          </a:p>
          <a:p>
            <a:r>
              <a:t>Extensão: Relatar habilidades com he/she e conectar duas frases com and ou but.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Can you sing?</a:t>
            </a:r>
          </a:p>
          <a:p>
            <a:r>
              <a:t>B: No, I can't. I can draw.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She can 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dance; Can he sing?; I cannot swim. / I can't swim.; Yes, they can.</a:t>
            </a:r>
          </a:p>
          <a:p>
            <a:r>
              <a:t>Exemplo de produção: It can sing. It can dance. It can't swim.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Contar ações concluídas no passado com um conjunto pequeno de verbos regulares e irregulares.</a:t>
            </a:r>
          </a:p>
          <a:p>
            <a:r>
              <a:t>Pré-requisitos: Aula 6: frases afirmativas no presente e verbos de rotina.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Yesterday, I played a game.</a:t>
            </a:r>
          </a:p>
          <a:p>
            <a:r>
              <a:t>Ben: I watched cartoons.</a:t>
            </a:r>
          </a:p>
          <a:p>
            <a:r>
              <a:t>Mia: Leo went to the park.</a:t>
            </a:r>
          </a:p>
          <a:p>
            <a:r>
              <a:t>Ben: Lia ate an apple.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O Simple Past pode contar ações já concluídas: Yesterday, I played.</a:t>
            </a:r>
          </a:p>
          <a:p>
            <a:r>
              <a:t>Alguns verbos recebem -ed: play → played; watch → watched; visit → visited.</a:t>
            </a:r>
          </a:p>
          <a:p>
            <a:r>
              <a:t>Outros mudam de forma: go → went; eat → ate. A forma do passado não muda com he/she.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O Simple Past pode contar ações já concluídas: Yesterday, I played.</a:t>
            </a:r>
          </a:p>
          <a:p>
            <a:r>
              <a:t>Alguns verbos recebem -ed: play → played; watch → watched; visit → visited.</a:t>
            </a:r>
          </a:p>
          <a:p>
            <a:r>
              <a:t>Outros mudam de forma: go → went; eat → ate. A forma do passado não muda com he/she.</a:t>
            </a:r>
          </a:p>
          <a:p>
            <a:r>
              <a:t>Nota: Esta é uma introdução, não uma lista extensa de irregulares. Leia as perguntas de compreensão e traduza se necessário: did será ensinado na aula seguinte. Modele watched com /t/, played com /d/ e visited com /ɪd/, sem cobrar símbolos fonéticos da criança.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Yesterday, I ___ a game. (play / played) → played</a:t>
            </a:r>
          </a:p>
          <a:p>
            <a:r>
              <a:t>Yesterday, she ___ to the park. (go / went) → went</a:t>
            </a:r>
          </a:p>
          <a:p>
            <a:r>
              <a:t>Yesterday, they ___ apples. (eat / ate) → 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watched; visited; went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Mantenha os pares presente/passado à vista e aceite narrativas de duas frases.</a:t>
            </a:r>
          </a:p>
          <a:p>
            <a:r>
              <a:t>Extensão: Trocar I por he/she e narrar a mesma sequência sem alterar a forma do passado.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Yesterday, I went to the park.</a:t>
            </a:r>
          </a:p>
          <a:p>
            <a:r>
              <a:t>A: I played a game. I ate an apple.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went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visited; watched; went; ate</a:t>
            </a:r>
          </a:p>
          <a:p>
            <a:r>
              <a:t>Exemplo de produção: Yesterday, she went to the park. She played a game. She ate an apple.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Fazer perguntas e negativas sobre ações concluídas usando did e didn't.</a:t>
            </a:r>
          </a:p>
          <a:p>
            <a:r>
              <a:t>Pré-requisitos: Aula 10: significado de yesterday e verbos regulares/irregulares trabalhados.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Did you play yesterday?</a:t>
            </a:r>
          </a:p>
          <a:p>
            <a:r>
              <a:t>Ben: Yes, I did.</a:t>
            </a:r>
          </a:p>
          <a:p>
            <a:r>
              <a:t>Mia: Did you go to the park?</a:t>
            </a:r>
          </a:p>
          <a:p>
            <a:r>
              <a:t>Ben: No, I didn't. I stayed at home.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Pergunte Did + sujeito + verbo base: Did she play?</a:t>
            </a:r>
          </a:p>
          <a:p>
            <a:r>
              <a:t>Negue com did not/didn't + verbo base: She didn't play.</a:t>
            </a:r>
          </a:p>
          <a:p>
            <a:r>
              <a:t>Depois de did/didn't, use go, não went. O passado já está marcado no auxiliar.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Pergunte Did + sujeito + verbo base: Did she play?</a:t>
            </a:r>
          </a:p>
          <a:p>
            <a:r>
              <a:t>Negue com did not/didn't + verbo base: She didn't play.</a:t>
            </a:r>
          </a:p>
          <a:p>
            <a:r>
              <a:t>Depois de did/didn't, use go, não went. O passado já está marcado no auxiliar.</a:t>
            </a:r>
          </a:p>
          <a:p>
            <a:r>
              <a:t>Nota: A estrutura desta aula é para verbos de ação. Não ensine Did you were: o passado de be segue outra estrutura e não é objetivo desta sequência. Stayed at home é apenas contexto do diálogo, explicado como ficou em casa.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Did she ___? (play / played) → play</a:t>
            </a:r>
          </a:p>
          <a:p>
            <a:r>
              <a:t>He didn't ___. (go / went) → go</a:t>
            </a:r>
          </a:p>
          <a:p>
            <a:r>
              <a:t>Responda sim: Did they watch cartoons? → Yes, they did.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Did; visit; eat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Deixe três perguntas prontas e circule o verbo base. Reduza a entrevista para duas perguntas se necessário.</a:t>
            </a:r>
          </a:p>
          <a:p>
            <a:r>
              <a:t>Extensão: Relatar uma resposta afirmativa no passado e uma negativa com didn't, usando he/she.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Did you go to the park?</a:t>
            </a:r>
          </a:p>
          <a:p>
            <a:r>
              <a:t>B: No, I didn't.</a:t>
            </a:r>
          </a:p>
          <a:p>
            <a:r>
              <a:t>A relata: She didn't go to the park.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Did she go to the park?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watch; eat; Did he visit a friend?; No, they did not. / No, they didn't.</a:t>
            </a:r>
          </a:p>
          <a:p>
            <a:r>
              <a:t>Exemplo de produção: Did you play? Yes, I did. Did you go to the park? No, I didn't.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Apresentar planos simples com be going to e revisar a diferença entre ontem, rotina e plano.</a:t>
            </a:r>
          </a:p>
          <a:p>
            <a:r>
              <a:t>Pré-requisitos: Be no presente, verbos de ação e contato com passado nas aulas 10 e 11.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Tomorrow, I am going to draw.</a:t>
            </a:r>
          </a:p>
          <a:p>
            <a:r>
              <a:t>Ben: I am going to make a poster.</a:t>
            </a:r>
          </a:p>
          <a:p>
            <a:r>
              <a:t>Mia: Lia is going to sing.</a:t>
            </a:r>
          </a:p>
          <a:p>
            <a:r>
              <a:t>Ben: We are going to have fun!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Use am/is/are going to + verbo base para apresentar um plano.</a:t>
            </a:r>
          </a:p>
          <a:p>
            <a:r>
              <a:t>Escolha be pelo sujeito: I am; he/she is; we/they are.</a:t>
            </a:r>
          </a:p>
          <a:p>
            <a:r>
              <a:t>Depois de going to, use play, não playing. Compare: I am playing now / I am going to play tomorrow.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Use am/is/are going to + verbo base para apresentar um plano.</a:t>
            </a:r>
          </a:p>
          <a:p>
            <a:r>
              <a:t>Escolha be pelo sujeito: I am; he/she is; we/they are.</a:t>
            </a:r>
          </a:p>
          <a:p>
            <a:r>
              <a:t>Depois de going to, use play, não playing. Compare: I am playing now / I am going to play tomorrow.</a:t>
            </a:r>
          </a:p>
          <a:p>
            <a:r>
              <a:t>Nota: Esta é uma revisão introdutória, não uma certificação de nível. Não acrescente will na mesma aula se a turma ainda estiver consolidando going to. Os planos podem ser imaginários e não exigem atividades fora da escola.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I ___ going to draw. (am / is) → am</a:t>
            </a:r>
          </a:p>
          <a:p>
            <a:r>
              <a:t>She ___ going to sing. (is / are) → is</a:t>
            </a:r>
          </a:p>
          <a:p>
            <a:r>
              <a:t>We are going to ___. (play / playing) → play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are; is; visit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Ofereça uma frase iniciada e escolha entre dois verbos. Aceite apresentar lendo o cartaz.</a:t>
            </a:r>
          </a:p>
          <a:p>
            <a:r>
              <a:t>Extensão: Apresentar o plano de um colega com he/she e acrescentar um plano com they.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We are going to draw a cat.</a:t>
            </a:r>
          </a:p>
          <a:p>
            <a:r>
              <a:t>B: We are going to play a game.</a:t>
            </a:r>
          </a:p>
          <a:p>
            <a:r>
              <a:t>Juntos: We are going to sing a song.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is; am; draw; He is going to sing.</a:t>
            </a:r>
          </a:p>
          <a:p>
            <a:r>
              <a:t>Exemplo de produção: Yesterday, I played. Every day, I read. Tomorrow, I am going to draw.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Olá! Quem sou eu?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Hello, I am Mia!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Apresentar uma personagem e escolher am, is ou are em frases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afirmativas.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Hello! I am Mia.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Hi! I am Ben.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We are friends.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Yes! We are happy.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hello = olá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friend = amigo(a)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student = estudante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happy = feliz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ready = pronto(a)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name = nome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I + am + happy.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She + is + a student.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We + are + friends.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I am ready.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Estou pronto(a).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 is Ben.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é Ben.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They are friends.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Eles são amigos.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I ___ Mia.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She ___ happy.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We ___ ready.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I ___ a student. (am / is)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He ___ Leo. (are / is)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You ___ my friend. (is / are)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Crachás de personagens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Cada criança escolhe um cartão e lê o nome de sua personagem.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Apresente-se com I am...; o colega apresenta você usando he ou she.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Troquem os cartões e repitam. Use personagens fictícias.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student | happy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student | ready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student | ready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student | happy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Complete: We ___ friends.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uma personagem. Escreva duas frases: I am [nome]. I am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happy/ready.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Sim ou não? Vamos descobrir!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Are you happy?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Fazer e responder perguntas curtas com be e construir negativas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com not.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Are you tired, Mia?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No, I am not. I am happy.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Is Leo ready?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Yes, he 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tired = cansado(a)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sad = triste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hungry = com fome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happy = feliz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ready = pronto(a)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yes / no = sim / não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She is happy. → She is not happy.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You are ready. → Are you ready?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Yes, I am. / No, I am not.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 is not sad.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não está triste.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Is she hungry?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Ela está com fome?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No, she is not.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Não, ela não está.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Negue: I am tired.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Pergunte: You are ready.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Responda sim: Is he happy?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She ___ not sad. (is / are)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___ you hungry? (Are / Is)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___ he ready? (Are / Is)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Detetives das emoções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Escolha um cartão de personagem e não mostre ao colega.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O colega pergunta Is he/she...? para descobrir a emoção.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Responda usando o cartão. Depois troquem os papéis.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happy | not tired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hungry | not sad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tired | not hungry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sad | not ready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Transforme em pergunta: She is ready.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o rosto de uma personagem. Escreva uma frase afirmativa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e uma negativa sobre ela.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O que há na mochila?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A book, two books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Nomear objetos escolares com a/an e formar plurais regulares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frequentes.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What is it?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It is a book.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And this?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It is an eraser.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book = livro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pen = caneta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pencil = lápis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bag = mochila/bolsa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eraser = borracha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box = caixa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a + book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an + eraser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one box → two boxes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a pencil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um lápis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an eraser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uma borracha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three books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três livros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___ book (a / an)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___ eraser (a / an)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two ___ (box / boxes)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___ pen (a / an)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___ eraser (a / an)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two ___ (book / books)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Loja de objetos escolares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Escolha um cartão de pedido. O colega desenha os objetos em uma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folha.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Diga o pedido usando números e o nome dos objetos: Two books,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please.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Confiram a quantidade; troquem de papel. Não há dinheiro envolvido.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Pedido A: 2 books + 1 eraser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Pedido B: 3 pens + 1 bag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Pedido C: 2 boxes + 2 pencils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Pedido D: 1 book + 3 erasers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Escolha: a eraser / an eraser.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quatro objetos escolares. Escreva duas etiquetas no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singular com a/an e duas no plural com números.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De quem é este material?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My book, your pencil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Usar my, your, his e her para identificar a quem pertence um objeto.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This is my book.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This is my pencil.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Leo has a red bag. His bag is red.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Lia has a blue pen. Her pen is blue.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my = meu/minha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your = seu/sua (de você)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his = dele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her = dela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red = vermelho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blue = azul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I → my book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you → your pencil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Leo → his bag / Lia → her pen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This is my book.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Este é meu livro.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Your pencil is blue.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Seu lápis é azul.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Her bag is red.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A mochila dela é vermelha.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Eu: This is ___ book.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Leo: ___ bag is red.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Lia: ___ pen is blue.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Eu: This is ___ pencil. (my / his)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Você: This is ___ book. (her / your)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Leo é um menino: ___ bag is blue. (His / Her)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Achados e perdidos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Distribua os cartões e desenhe os quatro objetos no quadro.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Uma criança anuncia um objeto usando his ou her e o nome da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personagem.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O colega identifica a personagem e repete a frase. Depois troquem os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papéis.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blue book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red pencil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red bag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blue pen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Leo tem uma mochila. Complete: ___ bag is blue.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duas personagens e um objeto de cada uma. Escreva duas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frases com his e her.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Nossa sala, nosso mapa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There is a book on the desk.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Descrever a existência e a posição de objetos com there is/are 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in/on/under.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Where is the book?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It is on the desk.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There are two pencils in the box.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And there is a bag under the chair.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desk = carteira/mesa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chair = cadeira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book = livro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in = dentro 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on = sobre, em contato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under = embaixo de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There is + a book + on the desk.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There are + two pencils + in the box.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The bag is + under + the chair.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There is a pen in the box.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Há uma caneta na caixa.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There are two books on the desk.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Há dois livros na mesa.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The bag is under the chair.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A mochila está embaixo da cadeira.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There ___ a book. (is / are)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There ___ two pens. (is / are)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A caneta está DENTRO da caixa: The pen is ___ the box.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There ___ a chair. (is / are)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There ___ three books. (is / are)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There ___ two bags. (is / are)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Desenho secreto da sala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A criança A lê um cartão sem mostrá-lo. A criança B desenha a cena.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A repete cada frase devagar; B pode pedir Repeat, please.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Comparem o desenho com o cartão e troquem de função.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A: a book ON the desk; two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pencils IN the box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B: a bag UNDER the chair; two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books ON the desk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C: a pen IN the box; a book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UNDER the chair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D: two bags UNDER the desk;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a book ON the chair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Complete: There ___ two books on the desk.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uma sala imaginária. Escreva duas frases: uma com There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is e outra com There are. Inclua uma posição.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Meu dia em inglês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I play. She plays.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Falar de rotinas com Simple Present afirmativo, reconhecendo 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forma com he/she.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I read every day.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I play after school.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Leo studies English.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Lia watches cartoons.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play = brincar/jogar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read = ler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study = estudar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watch = assistir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go = 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every day = todos os dias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I + play + after school.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She + plays + after school.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He + studies + English.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I read every day.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Leio todos os dias.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She watches cartoons.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Ela assiste a desenhos.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They go to school.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Eles vão à escola.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I ___ every day. (read / reads)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She ___ after school. (play / plays)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He ___ English. (study / studies)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We ___ English. (study / studies)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He ___ books. (read / reads)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Mia ___ cartoons. (watch / watches)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Rotinas de personagens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Cada dupla recebe dois cartões. Leia as ações em voz alta.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A apresenta uma personagem com he/she e o colega confere o cartão.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Troquem cartões e acrescentem uma frase sobre uma rotina inventada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usando I.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read after school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play football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study English every day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watch cartoons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Complete: She ___ books. (read / reads)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uma personagem e escreva três frases sobre a rotina dela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com he ou she. Use os verbos desta aula.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Do que você gosta?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Do you like apples?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Perguntar e responder sobre preferências com do/does 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don't/doesn't.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Do you like apples?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Yes, I do.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Does Leo like carrots?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No, he does not. He likes bananas.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apples = maçãs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bananas = bananas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carrots = cenouras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milk = leite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like = gostar 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food = comida/alimento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Do + you + like apples?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Does + she + like carrots?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She + does not + like milk.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Yes, I do.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Sim, eu gosto.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No, he does not.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Não, ele não gosta.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She doesn't like bananas.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Ela não gosta de bananas.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___ you like apples? (Do / Does)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She doesn't ___ milk. (like / likes)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Does he like bananas? Responda sim.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___ she like apples? (Do / Does)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___ they like carrots? (Do / Does)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I ___ like milk. (don't / doesn't)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Pesquisa das preferências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Cada criança assume uma personagem do cartão. Não precisa falar de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sua alimentação real.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Pergunte ao colega Do you like...? para três alimentos. Anote YES ou NO.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Conte uma descoberta usando he/she likes ou doesn't like.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apples YES | milk NO |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carrots YES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apples NO | milk YES |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carrots NO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bananas YES | apples YES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| milk NO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bananas YES | carrots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NO | milk YES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Corrija: Does she likes apples?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Crie uma personagem e escreva duas preferências: uma afirmativa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e uma negativa. Depois escreva uma pergunta com Does.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O que está acontecendo agora?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We are playing!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Descrever ações em andamento com am/is/are + verbo em -ing.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Look! Ben is reading.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Leo: Lia is drawing.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We are playing now.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Leo: Yes! We are having fun.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reading = lendo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playing = brincando/jogando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drawing = desenhando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dancing = dançando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running = correndo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now = agora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I + am + reading.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She + is + drawing.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They + are + playing.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 is running now.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está correndo agora.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We are drawing.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Estamos desenhando.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She is dancing.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Ela está dançando.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I ___ reading. (am / is)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They ___ playing. (is / are)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She is ___. (dance / dancing)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He ___ reading. (is / are)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We ___ drawing. (am / are)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I am ___. (play / playing)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Mímica das ações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Escolha um cartão e faça uma mímica segura no próprio lugar. Para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running, mova os braços sem correr pela sala.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O colega descreve com You are...; outra criança pode relatar com he/she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is....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Troquem os papéis após cada cartão.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READ a book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DRAW a cat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DANCE in place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PLAY a game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Complete: I ___ drawing now.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duas personagens fazendo ações diferentes. Escreva uma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frase sobre cada uma usando is + -ing.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Nossa equipe de talentos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I can draw!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Falar de habilidades e fazer perguntas com can.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Can you draw, Ben?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Yes, I can.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Can Leo sing?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No, he can't. He can dance.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sing = cantar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dance = dançar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draw = desenhar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swim = nadar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ride a bike = andar de bicicleta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help = ajudar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She + can + draw.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He + cannot + swim.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Can + you + sing?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We can help.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Podemos ajudar.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She can't swim.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Ela não sabe nadar.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Can he dance?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sabe dançar?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She can ___. (sing / sings)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Negue: I can swim.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Pergunte: You can draw.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He ___ sing. (can / cans)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We can ___. (dance / to dance)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___ she draw? (Can / Does can)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Equipe para o festival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Cada criança assume uma personagem do cartão. As habilidades são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fictícias.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Façam perguntas para descobrir quem pode cantar, desenhar ou dançar.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Montem uma equipe e apresentem três habilidades ao professor.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draw YES | sing NO |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dance YES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sing YES | draw YES |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dance NO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dance YES | sing YES |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draw NO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draw YES | dance YES |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sing NO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Corrija: She can sings.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Crie um animal fantástico. Desenhe-o e escreva duas habilidades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com It can... e uma com It can't....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O que aconteceu ontem?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Yesterday, I played.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Contar ações concluídas no passado com um conjunto pequeno de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verbos regulares e irregulares.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Yesterday, I played a game.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I watched cartoons.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Leo went to the park.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Lia ate an apple.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yesterday = ontem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played = brincou/jogou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watched = assistiu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visited = visitou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went = foi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ate = comeu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Yesterday, I + played + a game.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Yesterday, she + went + to the park.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Yesterday, they + ate + apples.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 visited a friend.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visitou um amigo.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We watched cartoons.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Assistimos a desenhos.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She went to the park.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Ela foi ao parque.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Yesterday, I ___ a game. (play / played)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Yesterday, she ___ to the park. (go / went)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Yesterday, they ___ apples. (eat / ate)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Yesterday, we ___ cartoons. (watched / watch)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Yesterday, Ben ___ a friend. (visited / visit)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Yesterday, Mia ___ to the park. (goed / went)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História em três cartões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Escolha três ações dos cartões e desenhe uma sequência com começo,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meio e fim.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Conte a sequência usando Yesterday e frases curtas no passado.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O colega aponta os desenhos na ordem em que você narra.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PLAY a game → PLAYED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WATCH cartoons → WATCHED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GO to the park → WENT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EAT an apple → ATE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Complete: Yesterday, I ___ to the park. (go /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went)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uma história de ontem de uma personagem. Escreva três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frases usando verbos diferentes desta aula.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Repórteres do recreio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Did you play?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Fazer perguntas e negativas sobre ações concluídas usando did 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didn't.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Did you play yesterday?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Yes, I did.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Did you go to the park?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No, I didn't. I stayed at home.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00" b="0">
                <a:solidFill>
                  <a:srgbClr val="282337"/>
                </a:solidFill>
                <a:latin typeface="Arial"/>
              </a:defRPr>
            </a:pPr>
            <a:r>
              <a:t>did = auxiliar de pergunta no passado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0">
                <a:solidFill>
                  <a:srgbClr val="282337"/>
                </a:solidFill>
                <a:latin typeface="Arial"/>
              </a:defRPr>
            </a:pPr>
            <a:r>
              <a:t>did not / didn't = auxiliar de negativa no passado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yesterday = ontem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game = jogo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park = parque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friend = amigo(a)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She played. → Did she play?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She went. → She did not go.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Yes, I did. / No, I didn't.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Did they watch cartoons?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Eles assistiram a desenhos?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 didn't eat an apple.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não comeu uma maçã.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No, she didn't.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Não, ela não fez isso.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Did she ___? (play / played)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He didn't ___. (go / went)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Responda sim: Did they watch cartoons?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___ you play yesterday? (Did / Do)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She didn't ___ a friend. (visit / visited)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Did he ___ an apple? (eat / ate)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Entrevista de personagens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A criança entrevistada recebe um cartão e responde como 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personagem.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A repórter faz três perguntas com Did you...? e anota YES ou NO.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Troquem os papéis; cada um relata uma coisa que a personagem não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fez.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play YES | go to the park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NO | watch cartoons YES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play NO | go to the park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YES | eat an apple YES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play YES | visit a friend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YES | watch cartoons NO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play NO | visit a friend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YES | eat an apple NO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Corrija: Did she went to the park?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Escreva duas perguntas para uma personagem sobre ontem.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Invente respostas curtas: uma Yes e uma No.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Nossa próxima aventura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We are going to play!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Apresentar planos simples com be going to e revisar a diferença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entre ontem, rotina e plano.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Tomorrow, I am going to draw.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I am going to make a poster.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Lia is going to sing.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We are going to have fun!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tomorrow = amanhã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next Saturday = próximo sábado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visit = visitar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play = brincar/jogar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make a poster = fazer um cartaz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plan = plano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I + am going to + draw.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She + is going to + sing.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We + are going to + play.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 is going to visit a friend.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vai visitar um amigo.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We are going to make a poster.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Vamos fazer um cartaz.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They are going to play tomorrow.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Eles vão brincar amanhã.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I ___ going to draw. (am / is)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She ___ going to sing. (is / are)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We are going to ___. (play / playing)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They ___ going to play. (is / are)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He ___ going to draw. (am / is)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I am going to ___ a friend. (visit / visited)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Cartaz da nossa próxima aula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Cada dupla escolhe três planos dos cartões para uma aula imaginária.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Desenhe um pequeno cartaz e escreva três frases com We are going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to....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Apresente o cartaz e escolha uma frase para toda a turma repetir.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DRAW a cat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MAKE a poster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PLAY a game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SING a song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Complete: We ___ going to play tomorrow.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Faça um minilivro com três quadros: ontem, todos os dias 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amanhã. Escreva uma frase em cada quadro, usando os modelos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das aulas.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